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0">
          <p15:clr>
            <a:srgbClr val="747775"/>
          </p15:clr>
        </p15:guide>
        <p15:guide id="2" orient="horz" pos="326">
          <p15:clr>
            <a:srgbClr val="747775"/>
          </p15:clr>
        </p15:guide>
        <p15:guide id="3" orient="horz" pos="422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hv0mWacL/q83yJgHyNod+WtpvI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0" orient="horz"/>
        <p:guide pos="326" orient="horz"/>
        <p:guide pos="42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Reverse an array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60" name="Google Shape;160;p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4095" l="5672" r="27072" t="32889"/>
          <a:stretch/>
        </p:blipFill>
        <p:spPr>
          <a:xfrm>
            <a:off x="-95422" y="1162553"/>
            <a:ext cx="11346900" cy="51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1028" y="3575441"/>
            <a:ext cx="3696216" cy="1752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>
            <p:ph type="title"/>
          </p:nvPr>
        </p:nvSpPr>
        <p:spPr>
          <a:xfrm>
            <a:off x="1313550" y="138925"/>
            <a:ext cx="10515600" cy="7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Sort an Array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67" name="Google Shape;167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9052" l="5791" r="25037" t="33444"/>
          <a:stretch/>
        </p:blipFill>
        <p:spPr>
          <a:xfrm>
            <a:off x="1059509" y="1086543"/>
            <a:ext cx="10869000" cy="538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/>
          <p:nvPr>
            <p:ph type="title"/>
          </p:nvPr>
        </p:nvSpPr>
        <p:spPr>
          <a:xfrm>
            <a:off x="838200" y="110837"/>
            <a:ext cx="10515600" cy="6788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Double dimension array list[i][j]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73" name="Google Shape;173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5552" l="5964" r="23326" t="33823"/>
          <a:stretch/>
        </p:blipFill>
        <p:spPr>
          <a:xfrm>
            <a:off x="758451" y="979109"/>
            <a:ext cx="10148400" cy="56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/>
          <p:nvPr>
            <p:ph type="title"/>
          </p:nvPr>
        </p:nvSpPr>
        <p:spPr>
          <a:xfrm>
            <a:off x="838200" y="365126"/>
            <a:ext cx="10515600" cy="770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Lengths of Two-dimensional Arrays</a:t>
            </a:r>
            <a:endParaRPr/>
          </a:p>
        </p:txBody>
      </p:sp>
      <p:sp>
        <p:nvSpPr>
          <p:cNvPr id="179" name="Google Shape;179;p4"/>
          <p:cNvSpPr txBox="1"/>
          <p:nvPr>
            <p:ph idx="1" type="body"/>
          </p:nvPr>
        </p:nvSpPr>
        <p:spPr>
          <a:xfrm>
            <a:off x="838200" y="1136074"/>
            <a:ext cx="10515600" cy="5040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Int [][] myArray = new int[i][j];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i is the number of rows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j is the number of columns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Int [][] myArray = new int[10][5];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Row length is :int lengthRow = myArray.length;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Col   length is :int lengthCol = myArray[0].length;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>
            <p:ph type="title"/>
          </p:nvPr>
        </p:nvSpPr>
        <p:spPr>
          <a:xfrm>
            <a:off x="838200" y="365125"/>
            <a:ext cx="10515600" cy="8125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Lengths of Two-dimensional Arrays</a:t>
            </a:r>
            <a:endParaRPr/>
          </a:p>
        </p:txBody>
      </p:sp>
      <p:pic>
        <p:nvPicPr>
          <p:cNvPr id="185" name="Google Shape;185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5550" l="35500" r="12228" t="27137"/>
          <a:stretch/>
        </p:blipFill>
        <p:spPr>
          <a:xfrm>
            <a:off x="1094509" y="1316181"/>
            <a:ext cx="10259291" cy="5167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/>
          <p:nvPr>
            <p:ph type="title"/>
          </p:nvPr>
        </p:nvSpPr>
        <p:spPr>
          <a:xfrm>
            <a:off x="838200" y="365126"/>
            <a:ext cx="10515600" cy="535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Reading Array value from console(Scanner)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91" name="Google Shape;191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0997" l="5722" r="24530" t="33807"/>
          <a:stretch/>
        </p:blipFill>
        <p:spPr>
          <a:xfrm>
            <a:off x="290945" y="1163783"/>
            <a:ext cx="11596256" cy="5320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 txBox="1"/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Sum of array elements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97" name="Google Shape;197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1104" l="6129" r="25238" t="33704"/>
          <a:stretch/>
        </p:blipFill>
        <p:spPr>
          <a:xfrm>
            <a:off x="484909" y="1080656"/>
            <a:ext cx="10986655" cy="547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 txBox="1"/>
          <p:nvPr>
            <p:ph type="title"/>
          </p:nvPr>
        </p:nvSpPr>
        <p:spPr>
          <a:xfrm>
            <a:off x="838200" y="1"/>
            <a:ext cx="10515600" cy="845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Java Functions (methods)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03" name="Google Shape;203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073" y="845127"/>
            <a:ext cx="11582400" cy="5527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 txBox="1"/>
          <p:nvPr>
            <p:ph type="title"/>
          </p:nvPr>
        </p:nvSpPr>
        <p:spPr>
          <a:xfrm>
            <a:off x="838200" y="1"/>
            <a:ext cx="10515600" cy="5541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Java Functions (methods)</a:t>
            </a:r>
            <a:endParaRPr/>
          </a:p>
        </p:txBody>
      </p:sp>
      <p:sp>
        <p:nvSpPr>
          <p:cNvPr id="209" name="Google Shape;209;p9"/>
          <p:cNvSpPr txBox="1"/>
          <p:nvPr>
            <p:ph idx="1" type="body"/>
          </p:nvPr>
        </p:nvSpPr>
        <p:spPr>
          <a:xfrm>
            <a:off x="838200" y="554182"/>
            <a:ext cx="10515600" cy="5622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We use functions to reduce redundant coding . We set up the code , we give the function it’s parameters , and we call it whenever we like by passing our own parameters to replace it’s parameters.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Another example the maximum between 2 numbers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10" name="Google Shape;210;p9"/>
          <p:cNvPicPr preferRelativeResize="0"/>
          <p:nvPr/>
        </p:nvPicPr>
        <p:blipFill rotWithShape="1">
          <a:blip r:embed="rId3">
            <a:alphaModFix/>
          </a:blip>
          <a:srcRect b="15436" l="5597" r="23060" t="34565"/>
          <a:stretch/>
        </p:blipFill>
        <p:spPr>
          <a:xfrm>
            <a:off x="568036" y="1551709"/>
            <a:ext cx="11180619" cy="5070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/>
          <p:nvPr>
            <p:ph type="title"/>
          </p:nvPr>
        </p:nvSpPr>
        <p:spPr>
          <a:xfrm>
            <a:off x="838200" y="1"/>
            <a:ext cx="10515600" cy="734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Boolean function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16" name="Google Shape;216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5745" l="5770" r="24665" t="33847"/>
          <a:stretch/>
        </p:blipFill>
        <p:spPr>
          <a:xfrm>
            <a:off x="346363" y="734291"/>
            <a:ext cx="11499273" cy="565265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0"/>
          <p:cNvSpPr/>
          <p:nvPr/>
        </p:nvSpPr>
        <p:spPr>
          <a:xfrm>
            <a:off x="6941127" y="2967335"/>
            <a:ext cx="407323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5165125" y="2482426"/>
            <a:ext cx="702687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(isMax(i,j)) is the same as  if(isMax(i,j) </a:t>
            </a:r>
            <a:r>
              <a:rPr b="0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==true</a:t>
            </a: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if</a:t>
            </a: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isMax(i,j)) is the same as  if(isMax(i,j) </a:t>
            </a:r>
            <a:r>
              <a:rPr b="0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==false</a:t>
            </a: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 txBox="1"/>
          <p:nvPr>
            <p:ph type="title"/>
          </p:nvPr>
        </p:nvSpPr>
        <p:spPr>
          <a:xfrm>
            <a:off x="838200" y="1"/>
            <a:ext cx="10515600" cy="845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Printing inside a method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24" name="Google Shape;224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0870" l="6176" r="24729" t="33528"/>
          <a:stretch/>
        </p:blipFill>
        <p:spPr>
          <a:xfrm>
            <a:off x="304800" y="1990130"/>
            <a:ext cx="11485418" cy="461848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1"/>
          <p:cNvSpPr txBox="1"/>
          <p:nvPr/>
        </p:nvSpPr>
        <p:spPr>
          <a:xfrm>
            <a:off x="1787236" y="955964"/>
            <a:ext cx="566650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N.B  a void method will not return a value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an int method will return an int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a Boolean method will return true or false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"/>
          <p:cNvSpPr txBox="1"/>
          <p:nvPr>
            <p:ph type="title"/>
          </p:nvPr>
        </p:nvSpPr>
        <p:spPr>
          <a:xfrm>
            <a:off x="838200" y="110837"/>
            <a:ext cx="10515600" cy="706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Switch case</a:t>
            </a:r>
            <a:endParaRPr/>
          </a:p>
        </p:txBody>
      </p:sp>
      <p:pic>
        <p:nvPicPr>
          <p:cNvPr id="231" name="Google Shape;231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5782" y="1025236"/>
            <a:ext cx="7952509" cy="5569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"/>
          <p:cNvSpPr txBox="1"/>
          <p:nvPr>
            <p:ph type="title"/>
          </p:nvPr>
        </p:nvSpPr>
        <p:spPr>
          <a:xfrm>
            <a:off x="838200" y="365126"/>
            <a:ext cx="10515600" cy="5769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Switch case</a:t>
            </a:r>
            <a:endParaRPr/>
          </a:p>
        </p:txBody>
      </p:sp>
      <p:pic>
        <p:nvPicPr>
          <p:cNvPr id="237" name="Google Shape;237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764" y="942111"/>
            <a:ext cx="11346872" cy="5680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/>
          <p:nvPr>
            <p:ph type="title"/>
          </p:nvPr>
        </p:nvSpPr>
        <p:spPr>
          <a:xfrm>
            <a:off x="838200" y="365126"/>
            <a:ext cx="10515600" cy="6462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Switch case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43" name="Google Shape;243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914400"/>
            <a:ext cx="11679382" cy="5527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2024-01-11T13:07:50Z</dcterms:created>
  <dc:creator>Admin</dc:creator>
</cp:coreProperties>
</file>